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DM Sans" pitchFamily="2" charset="0"/>
      <p:regular r:id="rId15"/>
      <p:bold r:id="rId16"/>
      <p:italic r:id="rId17"/>
      <p:boldItalic r:id="rId18"/>
    </p:embeddedFont>
    <p:embeddedFont>
      <p:font typeface="Oswald" panose="00000500000000000000" pitchFamily="2" charset="0"/>
      <p:regular r:id="rId19"/>
      <p:bold r:id="rId20"/>
    </p:embeddedFont>
    <p:embeddedFont>
      <p:font typeface="Oswald ExtraLight" panose="00000300000000000000" pitchFamily="2" charset="0"/>
      <p:regular r:id="rId21"/>
      <p:bold r:id="rId22"/>
    </p:embeddedFont>
    <p:embeddedFont>
      <p:font typeface="Roboto Condensed Light" panose="02000000000000000000" pitchFamily="2" charset="0"/>
      <p:regular r:id="rId23"/>
      <p: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01">
          <p15:clr>
            <a:srgbClr val="9AA0A6"/>
          </p15:clr>
        </p15:guide>
        <p15:guide id="2" orient="horz" pos="73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840" y="90"/>
      </p:cViewPr>
      <p:guideLst>
        <p:guide orient="horz" pos="601"/>
        <p:guide orient="horz" pos="73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0e84aac6d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0e84aac6d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dd00ba622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dd00ba622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0e91f73e2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0e91f73e2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0e91f73e2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0e91f73e2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dd00ba6227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1dd00ba6227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0e413425e1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0e413425e1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2"/>
            </a:gs>
          </a:gsLst>
          <a:lin ang="2698631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967650"/>
            <a:ext cx="3972000" cy="30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995250"/>
            <a:ext cx="43590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5400000">
            <a:off x="7002555" y="-662466"/>
            <a:ext cx="1673084" cy="3614193"/>
            <a:chOff x="7350442" y="2608992"/>
            <a:chExt cx="777239" cy="1673160"/>
          </a:xfrm>
        </p:grpSpPr>
        <p:sp>
          <p:nvSpPr>
            <p:cNvPr id="12" name="Google Shape;12;p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536500"/>
            <a:ext cx="5226000" cy="139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400">
                <a:solidFill>
                  <a:schemeClr val="accen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>
            <a:spLocks noGrp="1"/>
          </p:cNvSpPr>
          <p:nvPr>
            <p:ph type="subTitle" idx="1"/>
          </p:nvPr>
        </p:nvSpPr>
        <p:spPr>
          <a:xfrm>
            <a:off x="6098700" y="3330525"/>
            <a:ext cx="23319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75" name="Google Shape;75;p11"/>
          <p:cNvGrpSpPr/>
          <p:nvPr/>
        </p:nvGrpSpPr>
        <p:grpSpPr>
          <a:xfrm rot="5400000">
            <a:off x="6345490" y="-889971"/>
            <a:ext cx="1764332" cy="3811124"/>
            <a:chOff x="7350442" y="2608992"/>
            <a:chExt cx="777239" cy="1673160"/>
          </a:xfrm>
        </p:grpSpPr>
        <p:sp>
          <p:nvSpPr>
            <p:cNvPr id="76" name="Google Shape;76;p11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1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1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1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1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" name="Google Shape;84;p11"/>
          <p:cNvGrpSpPr/>
          <p:nvPr/>
        </p:nvGrpSpPr>
        <p:grpSpPr>
          <a:xfrm rot="-5400000">
            <a:off x="1007843" y="2135053"/>
            <a:ext cx="1737362" cy="3752898"/>
            <a:chOff x="7350442" y="2608992"/>
            <a:chExt cx="777239" cy="1673160"/>
          </a:xfrm>
        </p:grpSpPr>
        <p:sp>
          <p:nvSpPr>
            <p:cNvPr id="85" name="Google Shape;85;p11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1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1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" name="Google Shape;93;p11"/>
          <p:cNvGrpSpPr/>
          <p:nvPr/>
        </p:nvGrpSpPr>
        <p:grpSpPr>
          <a:xfrm>
            <a:off x="752475" y="981075"/>
            <a:ext cx="1200150" cy="114300"/>
            <a:chOff x="752475" y="981075"/>
            <a:chExt cx="1200150" cy="114300"/>
          </a:xfrm>
        </p:grpSpPr>
        <p:sp>
          <p:nvSpPr>
            <p:cNvPr id="94" name="Google Shape;94;p11"/>
            <p:cNvSpPr/>
            <p:nvPr/>
          </p:nvSpPr>
          <p:spPr>
            <a:xfrm>
              <a:off x="752475" y="981075"/>
              <a:ext cx="114300" cy="114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19050" dir="5400000" algn="bl" rotWithShape="0">
                <a:schemeClr val="accent1">
                  <a:alpha val="6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1"/>
            <p:cNvSpPr/>
            <p:nvPr/>
          </p:nvSpPr>
          <p:spPr>
            <a:xfrm>
              <a:off x="9334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11144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129540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1476375" y="981075"/>
              <a:ext cx="114300" cy="114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00025" dist="19050" dir="5400000" algn="bl" rotWithShape="0">
                <a:schemeClr val="accent1">
                  <a:alpha val="6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16573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18383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1849288" y="1728870"/>
            <a:ext cx="23364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2" hasCustomPrompt="1"/>
          </p:nvPr>
        </p:nvSpPr>
        <p:spPr>
          <a:xfrm>
            <a:off x="695771" y="1749900"/>
            <a:ext cx="867300" cy="80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1"/>
          </p:nvPr>
        </p:nvSpPr>
        <p:spPr>
          <a:xfrm>
            <a:off x="1849288" y="2105212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3"/>
          </p:nvPr>
        </p:nvSpPr>
        <p:spPr>
          <a:xfrm>
            <a:off x="6111838" y="1730349"/>
            <a:ext cx="23364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4" hasCustomPrompt="1"/>
          </p:nvPr>
        </p:nvSpPr>
        <p:spPr>
          <a:xfrm>
            <a:off x="4961874" y="1749900"/>
            <a:ext cx="867300" cy="80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5"/>
          </p:nvPr>
        </p:nvSpPr>
        <p:spPr>
          <a:xfrm>
            <a:off x="6111838" y="2110350"/>
            <a:ext cx="23364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6"/>
          </p:nvPr>
        </p:nvSpPr>
        <p:spPr>
          <a:xfrm>
            <a:off x="1853038" y="3419068"/>
            <a:ext cx="23364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7" hasCustomPrompt="1"/>
          </p:nvPr>
        </p:nvSpPr>
        <p:spPr>
          <a:xfrm>
            <a:off x="695771" y="3448775"/>
            <a:ext cx="867300" cy="80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8"/>
          </p:nvPr>
        </p:nvSpPr>
        <p:spPr>
          <a:xfrm>
            <a:off x="1853038" y="3800225"/>
            <a:ext cx="23364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9"/>
          </p:nvPr>
        </p:nvSpPr>
        <p:spPr>
          <a:xfrm>
            <a:off x="6111838" y="3421989"/>
            <a:ext cx="2336400" cy="36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13" hasCustomPrompt="1"/>
          </p:nvPr>
        </p:nvSpPr>
        <p:spPr>
          <a:xfrm>
            <a:off x="4961874" y="3453772"/>
            <a:ext cx="867300" cy="80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2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4"/>
          </p:nvPr>
        </p:nvSpPr>
        <p:spPr>
          <a:xfrm>
            <a:off x="6111838" y="3797480"/>
            <a:ext cx="23364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15"/>
          </p:nvPr>
        </p:nvSpPr>
        <p:spPr>
          <a:xfrm>
            <a:off x="720000" y="539496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1_1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 txBox="1">
            <a:spLocks noGrp="1"/>
          </p:cNvSpPr>
          <p:nvPr>
            <p:ph type="subTitle" idx="1"/>
          </p:nvPr>
        </p:nvSpPr>
        <p:spPr>
          <a:xfrm>
            <a:off x="5381275" y="3173650"/>
            <a:ext cx="28875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_1_1_2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BLANK_1_1_1_2_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BLANK_1_1_1_2_1_2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BLANK_1_1_1_2_1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>
            <a:spLocks noGrp="1"/>
          </p:cNvSpPr>
          <p:nvPr>
            <p:ph type="title"/>
          </p:nvPr>
        </p:nvSpPr>
        <p:spPr>
          <a:xfrm>
            <a:off x="4720925" y="539500"/>
            <a:ext cx="31914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grpSp>
        <p:nvGrpSpPr>
          <p:cNvPr id="127" name="Google Shape;127;p18"/>
          <p:cNvGrpSpPr/>
          <p:nvPr/>
        </p:nvGrpSpPr>
        <p:grpSpPr>
          <a:xfrm rot="-5399868" flipH="1">
            <a:off x="480934" y="-830736"/>
            <a:ext cx="2029371" cy="4383847"/>
            <a:chOff x="7350442" y="2608992"/>
            <a:chExt cx="777239" cy="1673160"/>
          </a:xfrm>
        </p:grpSpPr>
        <p:sp>
          <p:nvSpPr>
            <p:cNvPr id="128" name="Google Shape;128;p18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BLANK_1_1_1_2_1_1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972450" y="539500"/>
            <a:ext cx="71991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1584063" y="1543600"/>
            <a:ext cx="2337300" cy="3918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subTitle" idx="1"/>
          </p:nvPr>
        </p:nvSpPr>
        <p:spPr>
          <a:xfrm>
            <a:off x="1584063" y="1938600"/>
            <a:ext cx="23373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title" idx="2"/>
          </p:nvPr>
        </p:nvSpPr>
        <p:spPr>
          <a:xfrm>
            <a:off x="5704788" y="1543600"/>
            <a:ext cx="2340900" cy="3918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subTitle" idx="3"/>
          </p:nvPr>
        </p:nvSpPr>
        <p:spPr>
          <a:xfrm>
            <a:off x="5704788" y="1938600"/>
            <a:ext cx="23409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title" idx="4"/>
          </p:nvPr>
        </p:nvSpPr>
        <p:spPr>
          <a:xfrm>
            <a:off x="3644425" y="3290400"/>
            <a:ext cx="2337300" cy="3933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subTitle" idx="5"/>
          </p:nvPr>
        </p:nvSpPr>
        <p:spPr>
          <a:xfrm>
            <a:off x="3644425" y="3682009"/>
            <a:ext cx="2337300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title" idx="6"/>
          </p:nvPr>
        </p:nvSpPr>
        <p:spPr>
          <a:xfrm>
            <a:off x="720000" y="539500"/>
            <a:ext cx="77109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5540775" y="1840338"/>
            <a:ext cx="2421900" cy="106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4768453" y="1840338"/>
            <a:ext cx="596100" cy="50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5514500" y="3055663"/>
            <a:ext cx="2421900" cy="4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 rot="5400000">
            <a:off x="976911" y="3061602"/>
            <a:ext cx="1683966" cy="3637785"/>
            <a:chOff x="7350442" y="2608992"/>
            <a:chExt cx="777239" cy="1673160"/>
          </a:xfrm>
        </p:grpSpPr>
        <p:sp>
          <p:nvSpPr>
            <p:cNvPr id="25" name="Google Shape;25;p3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3"/>
          <p:cNvGrpSpPr/>
          <p:nvPr/>
        </p:nvGrpSpPr>
        <p:grpSpPr>
          <a:xfrm rot="5400000" flipH="1">
            <a:off x="6568632" y="-1639800"/>
            <a:ext cx="1684044" cy="3637785"/>
            <a:chOff x="7350442" y="2608992"/>
            <a:chExt cx="777239" cy="1673160"/>
          </a:xfrm>
        </p:grpSpPr>
        <p:sp>
          <p:nvSpPr>
            <p:cNvPr id="34" name="Google Shape;34;p3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_1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>
            <a:spLocks noGrp="1"/>
          </p:cNvSpPr>
          <p:nvPr>
            <p:ph type="title"/>
          </p:nvPr>
        </p:nvSpPr>
        <p:spPr>
          <a:xfrm>
            <a:off x="1495425" y="1599975"/>
            <a:ext cx="13221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subTitle" idx="1"/>
          </p:nvPr>
        </p:nvSpPr>
        <p:spPr>
          <a:xfrm>
            <a:off x="1495425" y="2003850"/>
            <a:ext cx="1322100" cy="6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title" idx="2"/>
          </p:nvPr>
        </p:nvSpPr>
        <p:spPr>
          <a:xfrm>
            <a:off x="4211550" y="1599975"/>
            <a:ext cx="13221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3"/>
          </p:nvPr>
        </p:nvSpPr>
        <p:spPr>
          <a:xfrm>
            <a:off x="4211550" y="2003850"/>
            <a:ext cx="1322100" cy="6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title" idx="4"/>
          </p:nvPr>
        </p:nvSpPr>
        <p:spPr>
          <a:xfrm>
            <a:off x="1495425" y="3329975"/>
            <a:ext cx="1322100" cy="36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subTitle" idx="5"/>
          </p:nvPr>
        </p:nvSpPr>
        <p:spPr>
          <a:xfrm>
            <a:off x="1495425" y="3733325"/>
            <a:ext cx="1322100" cy="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title" idx="6"/>
          </p:nvPr>
        </p:nvSpPr>
        <p:spPr>
          <a:xfrm>
            <a:off x="4211550" y="3329974"/>
            <a:ext cx="1322100" cy="36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subTitle" idx="7"/>
          </p:nvPr>
        </p:nvSpPr>
        <p:spPr>
          <a:xfrm>
            <a:off x="4211550" y="3733375"/>
            <a:ext cx="1322100" cy="6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title" idx="8"/>
          </p:nvPr>
        </p:nvSpPr>
        <p:spPr>
          <a:xfrm>
            <a:off x="6927550" y="1599975"/>
            <a:ext cx="13221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subTitle" idx="9"/>
          </p:nvPr>
        </p:nvSpPr>
        <p:spPr>
          <a:xfrm>
            <a:off x="6927675" y="2003838"/>
            <a:ext cx="1322100" cy="6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57" name="Google Shape;157;p21"/>
          <p:cNvSpPr txBox="1">
            <a:spLocks noGrp="1"/>
          </p:cNvSpPr>
          <p:nvPr>
            <p:ph type="title" idx="13"/>
          </p:nvPr>
        </p:nvSpPr>
        <p:spPr>
          <a:xfrm>
            <a:off x="6927675" y="3329974"/>
            <a:ext cx="1322100" cy="363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swald"/>
              <a:buNone/>
              <a:defRPr sz="22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8" name="Google Shape;158;p21"/>
          <p:cNvSpPr txBox="1">
            <a:spLocks noGrp="1"/>
          </p:cNvSpPr>
          <p:nvPr>
            <p:ph type="subTitle" idx="14"/>
          </p:nvPr>
        </p:nvSpPr>
        <p:spPr>
          <a:xfrm>
            <a:off x="6927675" y="3733375"/>
            <a:ext cx="1322100" cy="6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59" name="Google Shape;159;p21"/>
          <p:cNvSpPr txBox="1">
            <a:spLocks noGrp="1"/>
          </p:cNvSpPr>
          <p:nvPr>
            <p:ph type="title" idx="15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_1_1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 hasCustomPrompt="1"/>
          </p:nvPr>
        </p:nvSpPr>
        <p:spPr>
          <a:xfrm>
            <a:off x="713225" y="730825"/>
            <a:ext cx="4165800" cy="82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200">
                <a:solidFill>
                  <a:schemeClr val="accen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2" name="Google Shape;162;p22"/>
          <p:cNvSpPr txBox="1">
            <a:spLocks noGrp="1"/>
          </p:cNvSpPr>
          <p:nvPr>
            <p:ph type="subTitle" idx="1"/>
          </p:nvPr>
        </p:nvSpPr>
        <p:spPr>
          <a:xfrm>
            <a:off x="713225" y="1629825"/>
            <a:ext cx="4165800" cy="2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title" idx="2" hasCustomPrompt="1"/>
          </p:nvPr>
        </p:nvSpPr>
        <p:spPr>
          <a:xfrm>
            <a:off x="4265050" y="2909950"/>
            <a:ext cx="4165800" cy="81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200">
                <a:solidFill>
                  <a:schemeClr val="accen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4" name="Google Shape;164;p22"/>
          <p:cNvSpPr txBox="1">
            <a:spLocks noGrp="1"/>
          </p:cNvSpPr>
          <p:nvPr>
            <p:ph type="subTitle" idx="3"/>
          </p:nvPr>
        </p:nvSpPr>
        <p:spPr>
          <a:xfrm>
            <a:off x="4265050" y="3817475"/>
            <a:ext cx="4165800" cy="2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65" name="Google Shape;165;p22"/>
          <p:cNvGrpSpPr/>
          <p:nvPr/>
        </p:nvGrpSpPr>
        <p:grpSpPr>
          <a:xfrm rot="5400000">
            <a:off x="6327004" y="-594849"/>
            <a:ext cx="1955378" cy="4224060"/>
            <a:chOff x="7350442" y="2608992"/>
            <a:chExt cx="777239" cy="1673160"/>
          </a:xfrm>
        </p:grpSpPr>
        <p:sp>
          <p:nvSpPr>
            <p:cNvPr id="166" name="Google Shape;166;p2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22"/>
          <p:cNvGrpSpPr/>
          <p:nvPr/>
        </p:nvGrpSpPr>
        <p:grpSpPr>
          <a:xfrm rot="-5400000" flipH="1">
            <a:off x="696504" y="1651201"/>
            <a:ext cx="1955378" cy="4224060"/>
            <a:chOff x="7350442" y="2608992"/>
            <a:chExt cx="777239" cy="1673160"/>
          </a:xfrm>
        </p:grpSpPr>
        <p:sp>
          <p:nvSpPr>
            <p:cNvPr id="175" name="Google Shape;175;p22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3" name="Google Shape;183;p22"/>
          <p:cNvGrpSpPr/>
          <p:nvPr/>
        </p:nvGrpSpPr>
        <p:grpSpPr>
          <a:xfrm>
            <a:off x="4695775" y="4494275"/>
            <a:ext cx="1200150" cy="114300"/>
            <a:chOff x="752475" y="981075"/>
            <a:chExt cx="1200150" cy="114300"/>
          </a:xfrm>
        </p:grpSpPr>
        <p:sp>
          <p:nvSpPr>
            <p:cNvPr id="184" name="Google Shape;184;p22"/>
            <p:cNvSpPr/>
            <p:nvPr/>
          </p:nvSpPr>
          <p:spPr>
            <a:xfrm>
              <a:off x="752475" y="981075"/>
              <a:ext cx="114300" cy="114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9334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11144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129540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1476375" y="981075"/>
              <a:ext cx="114300" cy="114300"/>
            </a:xfrm>
            <a:prstGeom prst="ellipse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1657350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1838325" y="981075"/>
              <a:ext cx="114300" cy="114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>
            <a:spLocks noGrp="1"/>
          </p:cNvSpPr>
          <p:nvPr>
            <p:ph type="body" idx="1"/>
          </p:nvPr>
        </p:nvSpPr>
        <p:spPr>
          <a:xfrm>
            <a:off x="713225" y="1164100"/>
            <a:ext cx="3392100" cy="3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93" name="Google Shape;193;p23"/>
          <p:cNvSpPr txBox="1">
            <a:spLocks noGrp="1"/>
          </p:cNvSpPr>
          <p:nvPr>
            <p:ph type="body" idx="2"/>
          </p:nvPr>
        </p:nvSpPr>
        <p:spPr>
          <a:xfrm>
            <a:off x="5029625" y="1164100"/>
            <a:ext cx="3392100" cy="3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94" name="Google Shape;194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_1_1_1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>
            <a:spLocks noGrp="1"/>
          </p:cNvSpPr>
          <p:nvPr>
            <p:ph type="ctrTitle"/>
          </p:nvPr>
        </p:nvSpPr>
        <p:spPr>
          <a:xfrm>
            <a:off x="2429950" y="950150"/>
            <a:ext cx="4284000" cy="75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7" name="Google Shape;197;p24"/>
          <p:cNvSpPr txBox="1">
            <a:spLocks noGrp="1"/>
          </p:cNvSpPr>
          <p:nvPr>
            <p:ph type="subTitle" idx="1"/>
          </p:nvPr>
        </p:nvSpPr>
        <p:spPr>
          <a:xfrm>
            <a:off x="2425075" y="1828300"/>
            <a:ext cx="4293900" cy="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98" name="Google Shape;198;p24"/>
          <p:cNvGrpSpPr/>
          <p:nvPr/>
        </p:nvGrpSpPr>
        <p:grpSpPr>
          <a:xfrm rot="10800000" flipH="1">
            <a:off x="7172094" y="843104"/>
            <a:ext cx="2029371" cy="4383847"/>
            <a:chOff x="7350442" y="2608992"/>
            <a:chExt cx="777239" cy="1673160"/>
          </a:xfrm>
        </p:grpSpPr>
        <p:sp>
          <p:nvSpPr>
            <p:cNvPr id="199" name="Google Shape;199;p24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24"/>
          <p:cNvGrpSpPr/>
          <p:nvPr/>
        </p:nvGrpSpPr>
        <p:grpSpPr>
          <a:xfrm flipH="1">
            <a:off x="-57431" y="4"/>
            <a:ext cx="2029371" cy="4383847"/>
            <a:chOff x="7350442" y="2608992"/>
            <a:chExt cx="777239" cy="1673160"/>
          </a:xfrm>
        </p:grpSpPr>
        <p:sp>
          <p:nvSpPr>
            <p:cNvPr id="208" name="Google Shape;208;p24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24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85738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6" name="Google Shape;216;p24"/>
          <p:cNvSpPr txBox="1"/>
          <p:nvPr/>
        </p:nvSpPr>
        <p:spPr>
          <a:xfrm>
            <a:off x="2478750" y="3448025"/>
            <a:ext cx="41865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1_1_1_1">
    <p:bg>
      <p:bgPr>
        <a:gradFill>
          <a:gsLst>
            <a:gs pos="0">
              <a:schemeClr val="accent3"/>
            </a:gs>
            <a:gs pos="44000">
              <a:schemeClr val="accent4"/>
            </a:gs>
            <a:gs pos="100000">
              <a:schemeClr val="accent5"/>
            </a:gs>
          </a:gsLst>
          <a:lin ang="2698631" scaled="0"/>
        </a:gra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_1_1_1_2">
    <p:bg>
      <p:bgPr>
        <a:gradFill>
          <a:gsLst>
            <a:gs pos="0">
              <a:schemeClr val="accent2"/>
            </a:gs>
            <a:gs pos="36000">
              <a:schemeClr val="accent4"/>
            </a:gs>
            <a:gs pos="100000">
              <a:schemeClr val="accent4"/>
            </a:gs>
          </a:gsLst>
          <a:lin ang="2698631" scaled="0"/>
        </a:gra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body" idx="1"/>
          </p:nvPr>
        </p:nvSpPr>
        <p:spPr>
          <a:xfrm>
            <a:off x="720000" y="1112200"/>
            <a:ext cx="7704000" cy="34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 txBox="1">
            <a:spLocks noGrp="1"/>
          </p:cNvSpPr>
          <p:nvPr>
            <p:ph type="subTitle" idx="1"/>
          </p:nvPr>
        </p:nvSpPr>
        <p:spPr>
          <a:xfrm>
            <a:off x="1786775" y="2952775"/>
            <a:ext cx="238650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2"/>
          </p:nvPr>
        </p:nvSpPr>
        <p:spPr>
          <a:xfrm>
            <a:off x="4970850" y="2952775"/>
            <a:ext cx="238650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Oswald"/>
              <a:buNone/>
              <a:defRPr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3"/>
          </p:nvPr>
        </p:nvSpPr>
        <p:spPr>
          <a:xfrm>
            <a:off x="1786625" y="3458825"/>
            <a:ext cx="2386500" cy="11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4"/>
          </p:nvPr>
        </p:nvSpPr>
        <p:spPr>
          <a:xfrm>
            <a:off x="4970855" y="3458825"/>
            <a:ext cx="2386500" cy="11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713225" y="539496"/>
            <a:ext cx="77085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Font typeface="Oswald"/>
              <a:buNone/>
              <a:defRPr sz="3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1321350" y="1039750"/>
            <a:ext cx="38664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1321350" y="1984800"/>
            <a:ext cx="3866400" cy="23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⏣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56" name="Google Shape;56;p7"/>
          <p:cNvGrpSpPr/>
          <p:nvPr/>
        </p:nvGrpSpPr>
        <p:grpSpPr>
          <a:xfrm flipH="1">
            <a:off x="-1145294" y="-39521"/>
            <a:ext cx="2029371" cy="4383847"/>
            <a:chOff x="7350442" y="2608992"/>
            <a:chExt cx="777239" cy="1673160"/>
          </a:xfrm>
        </p:grpSpPr>
        <p:sp>
          <p:nvSpPr>
            <p:cNvPr id="57" name="Google Shape;57;p7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7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1713900" y="1458900"/>
            <a:ext cx="5716200" cy="222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2916875" y="1499525"/>
            <a:ext cx="3357900" cy="57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ubTitle" idx="1"/>
          </p:nvPr>
        </p:nvSpPr>
        <p:spPr>
          <a:xfrm>
            <a:off x="2916875" y="2308375"/>
            <a:ext cx="3357900" cy="13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2"/>
            </a:gs>
          </a:gsLst>
          <a:lin ang="2698631" scaled="0"/>
        </a:gra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title"/>
          </p:nvPr>
        </p:nvSpPr>
        <p:spPr>
          <a:xfrm>
            <a:off x="1260875" y="3226350"/>
            <a:ext cx="3792300" cy="105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5"/>
            </a:gs>
            <a:gs pos="48000">
              <a:schemeClr val="accent4"/>
            </a:gs>
            <a:gs pos="100000">
              <a:schemeClr val="accent2"/>
            </a:gs>
          </a:gsLst>
          <a:lin ang="2698631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496"/>
            <a:ext cx="7708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Oswald"/>
              <a:buNone/>
              <a:defRPr sz="3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282312"/>
            <a:ext cx="9143999" cy="4578867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7"/>
          <p:cNvSpPr txBox="1">
            <a:spLocks noGrp="1"/>
          </p:cNvSpPr>
          <p:nvPr>
            <p:ph type="ctrTitle"/>
          </p:nvPr>
        </p:nvSpPr>
        <p:spPr>
          <a:xfrm>
            <a:off x="429875" y="-184800"/>
            <a:ext cx="8476800" cy="302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>
                <a:solidFill>
                  <a:srgbClr val="98FAFC"/>
                </a:solidFill>
              </a:rPr>
              <a:t>MoneyWise</a:t>
            </a:r>
            <a:endParaRPr sz="5100">
              <a:solidFill>
                <a:srgbClr val="98FAFC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Máquina de Turing para las finanzas personales</a:t>
            </a:r>
            <a:endParaRPr sz="2000"/>
          </a:p>
        </p:txBody>
      </p:sp>
      <p:sp>
        <p:nvSpPr>
          <p:cNvPr id="225" name="Google Shape;225;p27"/>
          <p:cNvSpPr txBox="1">
            <a:spLocks noGrp="1"/>
          </p:cNvSpPr>
          <p:nvPr>
            <p:ph type="subTitle" idx="1"/>
          </p:nvPr>
        </p:nvSpPr>
        <p:spPr>
          <a:xfrm>
            <a:off x="429875" y="3896200"/>
            <a:ext cx="4518600" cy="77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Integrantes: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Isidro Herrera Rincon - 2210088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Gabriel David Ramirez Gonzalez - 2210058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Diego Fernando Fonseca Miranda - 2203090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28"/>
          <p:cNvGrpSpPr/>
          <p:nvPr/>
        </p:nvGrpSpPr>
        <p:grpSpPr>
          <a:xfrm rot="5400000" flipH="1">
            <a:off x="642710" y="2353952"/>
            <a:ext cx="1923589" cy="4155628"/>
            <a:chOff x="7350442" y="2608992"/>
            <a:chExt cx="777239" cy="1673160"/>
          </a:xfrm>
        </p:grpSpPr>
        <p:sp>
          <p:nvSpPr>
            <p:cNvPr id="231" name="Google Shape;231;p28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9" name="Google Shape;239;p28"/>
          <p:cNvGrpSpPr/>
          <p:nvPr/>
        </p:nvGrpSpPr>
        <p:grpSpPr>
          <a:xfrm rot="-5400000">
            <a:off x="6219010" y="-1200773"/>
            <a:ext cx="1923589" cy="4155628"/>
            <a:chOff x="7350442" y="2608992"/>
            <a:chExt cx="777239" cy="1673160"/>
          </a:xfrm>
        </p:grpSpPr>
        <p:sp>
          <p:nvSpPr>
            <p:cNvPr id="240" name="Google Shape;240;p28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28"/>
          <p:cNvSpPr/>
          <p:nvPr/>
        </p:nvSpPr>
        <p:spPr>
          <a:xfrm>
            <a:off x="2120700" y="566850"/>
            <a:ext cx="4676700" cy="4009800"/>
          </a:xfrm>
          <a:prstGeom prst="roundRect">
            <a:avLst>
              <a:gd name="adj" fmla="val 11903"/>
            </a:avLst>
          </a:prstGeom>
          <a:solidFill>
            <a:schemeClr val="accent4"/>
          </a:solidFill>
          <a:ln w="19050" cap="flat" cmpd="sng">
            <a:solidFill>
              <a:srgbClr val="3FF5E1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9050" dir="5400000" algn="bl" rotWithShape="0">
              <a:srgbClr val="98FAFC">
                <a:alpha val="9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8"/>
          <p:cNvSpPr txBox="1">
            <a:spLocks noGrp="1"/>
          </p:cNvSpPr>
          <p:nvPr>
            <p:ph type="title"/>
          </p:nvPr>
        </p:nvSpPr>
        <p:spPr>
          <a:xfrm>
            <a:off x="2780100" y="730300"/>
            <a:ext cx="3357900" cy="57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Resumen</a:t>
            </a:r>
            <a:endParaRPr/>
          </a:p>
        </p:txBody>
      </p:sp>
      <p:sp>
        <p:nvSpPr>
          <p:cNvPr id="250" name="Google Shape;250;p28"/>
          <p:cNvSpPr txBox="1">
            <a:spLocks noGrp="1"/>
          </p:cNvSpPr>
          <p:nvPr>
            <p:ph type="subTitle" idx="1"/>
          </p:nvPr>
        </p:nvSpPr>
        <p:spPr>
          <a:xfrm>
            <a:off x="2611650" y="1465050"/>
            <a:ext cx="3694800" cy="317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/>
              <a:t>Para la implementación del proyecto, hicimos uso de una máquina de Turing que está compuesta por una cinta con celdas que actúan como memoria, permitiéndonos leer y escribir información sobre la cinta y realizar movimientos para ejecutar las acciones necesarias, lo que nos facilitó la lectura de datos proporcionados por el cliente para poder así brindarle recomendaciones acertadas. 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"/>
          <p:cNvSpPr/>
          <p:nvPr/>
        </p:nvSpPr>
        <p:spPr>
          <a:xfrm>
            <a:off x="2120700" y="355675"/>
            <a:ext cx="4928700" cy="4221000"/>
          </a:xfrm>
          <a:prstGeom prst="roundRect">
            <a:avLst>
              <a:gd name="adj" fmla="val 11903"/>
            </a:avLst>
          </a:prstGeom>
          <a:solidFill>
            <a:schemeClr val="accent4"/>
          </a:solidFill>
          <a:ln w="19050" cap="flat" cmpd="sng">
            <a:solidFill>
              <a:srgbClr val="3FF5E1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19050" dir="5400000" algn="bl" rotWithShape="0">
              <a:srgbClr val="98FAFC">
                <a:alpha val="9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9"/>
          <p:cNvSpPr txBox="1">
            <a:spLocks noGrp="1"/>
          </p:cNvSpPr>
          <p:nvPr>
            <p:ph type="ctrTitle"/>
          </p:nvPr>
        </p:nvSpPr>
        <p:spPr>
          <a:xfrm>
            <a:off x="2443050" y="784900"/>
            <a:ext cx="4284000" cy="75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Introduccion</a:t>
            </a:r>
            <a:endParaRPr/>
          </a:p>
        </p:txBody>
      </p:sp>
      <p:sp>
        <p:nvSpPr>
          <p:cNvPr id="257" name="Google Shape;257;p29"/>
          <p:cNvSpPr txBox="1">
            <a:spLocks noGrp="1"/>
          </p:cNvSpPr>
          <p:nvPr>
            <p:ph type="subTitle" idx="1"/>
          </p:nvPr>
        </p:nvSpPr>
        <p:spPr>
          <a:xfrm>
            <a:off x="2227800" y="1648825"/>
            <a:ext cx="4714500" cy="26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MoneyWise es una herramienta financiera altamente eficiente y precisa que utiliza la información del cliente para brindar recomendaciones personalizadas. Al recopilar y procesar datos financieros del cliente a través de un formulario, MoneyWise puede analizar su situación financiera de manera detallada y ofrecer recomendaciones precisas y específicas en función de sus necesidades y objetivos. Esto permite que los usuarios de MoneyWise tomen decisiones financieras informadas y efectivas, optimizando su manejo de dinero y mejorando su estabilidad financiera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 txBox="1">
            <a:spLocks noGrp="1"/>
          </p:cNvSpPr>
          <p:nvPr>
            <p:ph type="title" idx="15"/>
          </p:nvPr>
        </p:nvSpPr>
        <p:spPr>
          <a:xfrm>
            <a:off x="720000" y="539496"/>
            <a:ext cx="77040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Estado del arte 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263" name="Google Shape;263;p30"/>
          <p:cNvGrpSpPr/>
          <p:nvPr/>
        </p:nvGrpSpPr>
        <p:grpSpPr>
          <a:xfrm rot="-5400000" flipH="1">
            <a:off x="681702" y="-681704"/>
            <a:ext cx="1182802" cy="2546215"/>
            <a:chOff x="7350442" y="2608992"/>
            <a:chExt cx="777239" cy="1673160"/>
          </a:xfrm>
        </p:grpSpPr>
        <p:sp>
          <p:nvSpPr>
            <p:cNvPr id="264" name="Google Shape;264;p30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2" name="Google Shape;272;p30"/>
          <p:cNvGrpSpPr/>
          <p:nvPr/>
        </p:nvGrpSpPr>
        <p:grpSpPr>
          <a:xfrm rot="5400000">
            <a:off x="7363145" y="-686153"/>
            <a:ext cx="1182802" cy="2555083"/>
            <a:chOff x="7350442" y="2608992"/>
            <a:chExt cx="777239" cy="1673160"/>
          </a:xfrm>
        </p:grpSpPr>
        <p:sp>
          <p:nvSpPr>
            <p:cNvPr id="273" name="Google Shape;273;p30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30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81" name="Google Shape;2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375" y="2405600"/>
            <a:ext cx="2439776" cy="112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375" y="3621244"/>
            <a:ext cx="2439775" cy="1362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963" y="1300837"/>
            <a:ext cx="2578606" cy="91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89225" y="1617575"/>
            <a:ext cx="5886951" cy="281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31"/>
          <p:cNvGrpSpPr/>
          <p:nvPr/>
        </p:nvGrpSpPr>
        <p:grpSpPr>
          <a:xfrm flipH="1">
            <a:off x="-378046" y="1878657"/>
            <a:ext cx="1423548" cy="3741186"/>
            <a:chOff x="7350442" y="2608992"/>
            <a:chExt cx="636650" cy="1673160"/>
          </a:xfrm>
        </p:grpSpPr>
        <p:sp>
          <p:nvSpPr>
            <p:cNvPr id="290" name="Google Shape;290;p31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1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1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7" name="Google Shape;297;p31"/>
          <p:cNvGrpSpPr/>
          <p:nvPr/>
        </p:nvGrpSpPr>
        <p:grpSpPr>
          <a:xfrm>
            <a:off x="8046074" y="-1004106"/>
            <a:ext cx="1393881" cy="3663217"/>
            <a:chOff x="7350442" y="2608992"/>
            <a:chExt cx="636650" cy="1673160"/>
          </a:xfrm>
        </p:grpSpPr>
        <p:sp>
          <p:nvSpPr>
            <p:cNvPr id="298" name="Google Shape;298;p31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5" name="Google Shape;305;p31"/>
          <p:cNvSpPr txBox="1">
            <a:spLocks noGrp="1"/>
          </p:cNvSpPr>
          <p:nvPr>
            <p:ph type="title"/>
          </p:nvPr>
        </p:nvSpPr>
        <p:spPr>
          <a:xfrm>
            <a:off x="717750" y="666471"/>
            <a:ext cx="7708500" cy="57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06" name="Google Shape;306;p31"/>
          <p:cNvSpPr txBox="1"/>
          <p:nvPr/>
        </p:nvSpPr>
        <p:spPr>
          <a:xfrm>
            <a:off x="1294838" y="1468275"/>
            <a:ext cx="6501900" cy="29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Para este proyecto realizamos: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Cuestionario de 5 preguntas con múltiple respuesta(a,b,..), hecho en python.</a:t>
            </a:r>
            <a:endParaRPr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Diccionario en python para almacenar 10 respuestas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Máquina de turing: A nuestra máquina de turing le pasaremos las respuestas dadas por el usuario en nuestro cuestionario, y esta nos tiene que devolver un valor para poder elegir entre las 10 respuestas planteadas para todas las posibles combinaciones de respuesta que realice el usuario.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187" y="2153200"/>
            <a:ext cx="4308925" cy="287612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2"/>
          <p:cNvSpPr txBox="1">
            <a:spLocks noGrp="1"/>
          </p:cNvSpPr>
          <p:nvPr>
            <p:ph type="subTitle" idx="1"/>
          </p:nvPr>
        </p:nvSpPr>
        <p:spPr>
          <a:xfrm>
            <a:off x="1726350" y="175000"/>
            <a:ext cx="5691300" cy="19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La definición formal de nuestro máquina de Turing es la siguiente: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 b="1">
                <a:solidFill>
                  <a:schemeClr val="dk1"/>
                </a:solidFill>
              </a:rPr>
              <a:t>Conjunto de estados:</a:t>
            </a:r>
            <a:r>
              <a:rPr lang="en">
                <a:solidFill>
                  <a:schemeClr val="dk1"/>
                </a:solidFill>
              </a:rPr>
              <a:t> {q0, q1, q2…….q74}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 b="1">
                <a:solidFill>
                  <a:schemeClr val="dk1"/>
                </a:solidFill>
              </a:rPr>
              <a:t>Estado inicial:</a:t>
            </a:r>
            <a:r>
              <a:rPr lang="en">
                <a:solidFill>
                  <a:schemeClr val="dk1"/>
                </a:solidFill>
              </a:rPr>
              <a:t> q0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 b="1">
                <a:solidFill>
                  <a:schemeClr val="dk1"/>
                </a:solidFill>
              </a:rPr>
              <a:t>Estados de aceptación:</a:t>
            </a:r>
            <a:r>
              <a:rPr lang="en">
                <a:solidFill>
                  <a:schemeClr val="dk1"/>
                </a:solidFill>
              </a:rPr>
              <a:t> {q1, q2, q3, q4, q5, q6, q7, q8, q9, q10}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 b="1">
                <a:solidFill>
                  <a:schemeClr val="dk1"/>
                </a:solidFill>
              </a:rPr>
              <a:t>Alfabeto de entrada:</a:t>
            </a:r>
            <a:r>
              <a:rPr lang="en">
                <a:solidFill>
                  <a:schemeClr val="dk1"/>
                </a:solidFill>
              </a:rPr>
              <a:t> {a, b, c, d}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 b="1">
                <a:solidFill>
                  <a:schemeClr val="dk1"/>
                </a:solidFill>
              </a:rPr>
              <a:t>Alfabeto de la cinta: </a:t>
            </a:r>
            <a:r>
              <a:rPr lang="en">
                <a:solidFill>
                  <a:schemeClr val="dk1"/>
                </a:solidFill>
              </a:rPr>
              <a:t>{a, b, c, d, 0, 1, 2, 3, 4, 5, 6, 7, 8, 9, B}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Nuestro símbolo de espacio en blaco será </a:t>
            </a:r>
            <a:r>
              <a:rPr lang="en" b="1">
                <a:solidFill>
                  <a:schemeClr val="dk1"/>
                </a:solidFill>
              </a:rPr>
              <a:t>B 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33"/>
          <p:cNvGrpSpPr/>
          <p:nvPr/>
        </p:nvGrpSpPr>
        <p:grpSpPr>
          <a:xfrm rot="5400000">
            <a:off x="6657806" y="2004329"/>
            <a:ext cx="2029371" cy="4383847"/>
            <a:chOff x="7350442" y="2608992"/>
            <a:chExt cx="777239" cy="1673160"/>
          </a:xfrm>
        </p:grpSpPr>
        <p:sp>
          <p:nvSpPr>
            <p:cNvPr id="318" name="Google Shape;318;p33"/>
            <p:cNvSpPr/>
            <p:nvPr/>
          </p:nvSpPr>
          <p:spPr>
            <a:xfrm>
              <a:off x="7486745" y="2608992"/>
              <a:ext cx="300894" cy="898874"/>
            </a:xfrm>
            <a:custGeom>
              <a:avLst/>
              <a:gdLst/>
              <a:ahLst/>
              <a:cxnLst/>
              <a:rect l="l" t="t" r="r" b="b"/>
              <a:pathLst>
                <a:path w="300894" h="898874" extrusionOk="0">
                  <a:moveTo>
                    <a:pt x="16764" y="858488"/>
                  </a:moveTo>
                  <a:cubicBezTo>
                    <a:pt x="7334" y="860203"/>
                    <a:pt x="0" y="868585"/>
                    <a:pt x="0" y="878491"/>
                  </a:cubicBezTo>
                  <a:cubicBezTo>
                    <a:pt x="0" y="889730"/>
                    <a:pt x="9144" y="898874"/>
                    <a:pt x="20288" y="898874"/>
                  </a:cubicBezTo>
                  <a:cubicBezTo>
                    <a:pt x="31528" y="898874"/>
                    <a:pt x="40672" y="889730"/>
                    <a:pt x="40672" y="878491"/>
                  </a:cubicBezTo>
                  <a:cubicBezTo>
                    <a:pt x="40672" y="868585"/>
                    <a:pt x="33433" y="860203"/>
                    <a:pt x="23908" y="858488"/>
                  </a:cubicBezTo>
                  <a:lnTo>
                    <a:pt x="23908" y="733997"/>
                  </a:lnTo>
                  <a:lnTo>
                    <a:pt x="300895" y="457009"/>
                  </a:lnTo>
                  <a:lnTo>
                    <a:pt x="300895" y="0"/>
                  </a:lnTo>
                  <a:lnTo>
                    <a:pt x="293751" y="0"/>
                  </a:lnTo>
                  <a:lnTo>
                    <a:pt x="293751" y="454057"/>
                  </a:lnTo>
                  <a:lnTo>
                    <a:pt x="16764" y="731044"/>
                  </a:lnTo>
                  <a:lnTo>
                    <a:pt x="16764" y="858488"/>
                  </a:lnTo>
                  <a:close/>
                  <a:moveTo>
                    <a:pt x="33528" y="878491"/>
                  </a:moveTo>
                  <a:cubicBezTo>
                    <a:pt x="33528" y="885825"/>
                    <a:pt x="27622" y="891730"/>
                    <a:pt x="20288" y="891730"/>
                  </a:cubicBezTo>
                  <a:cubicBezTo>
                    <a:pt x="13049" y="891730"/>
                    <a:pt x="7144" y="885825"/>
                    <a:pt x="7144" y="878491"/>
                  </a:cubicBezTo>
                  <a:cubicBezTo>
                    <a:pt x="7144" y="872490"/>
                    <a:pt x="11239" y="867347"/>
                    <a:pt x="16764" y="865918"/>
                  </a:cubicBezTo>
                  <a:cubicBezTo>
                    <a:pt x="17907" y="865537"/>
                    <a:pt x="19050" y="865346"/>
                    <a:pt x="20288" y="865346"/>
                  </a:cubicBezTo>
                  <a:cubicBezTo>
                    <a:pt x="21526" y="865346"/>
                    <a:pt x="22765" y="865537"/>
                    <a:pt x="23908" y="865918"/>
                  </a:cubicBezTo>
                  <a:cubicBezTo>
                    <a:pt x="29527" y="867442"/>
                    <a:pt x="33528" y="872490"/>
                    <a:pt x="33528" y="8784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7430357" y="3185731"/>
              <a:ext cx="149161" cy="440054"/>
            </a:xfrm>
            <a:custGeom>
              <a:avLst/>
              <a:gdLst/>
              <a:ahLst/>
              <a:cxnLst/>
              <a:rect l="l" t="t" r="r" b="b"/>
              <a:pathLst>
                <a:path w="149161" h="440054" extrusionOk="0">
                  <a:moveTo>
                    <a:pt x="123349" y="30861"/>
                  </a:moveTo>
                  <a:cubicBezTo>
                    <a:pt x="125921" y="32575"/>
                    <a:pt x="129064" y="33528"/>
                    <a:pt x="132397" y="33528"/>
                  </a:cubicBezTo>
                  <a:cubicBezTo>
                    <a:pt x="141637" y="33528"/>
                    <a:pt x="149162" y="26003"/>
                    <a:pt x="149162" y="16764"/>
                  </a:cubicBezTo>
                  <a:cubicBezTo>
                    <a:pt x="149162" y="7525"/>
                    <a:pt x="141637" y="0"/>
                    <a:pt x="132397" y="0"/>
                  </a:cubicBezTo>
                  <a:cubicBezTo>
                    <a:pt x="123158" y="0"/>
                    <a:pt x="115634" y="7525"/>
                    <a:pt x="115634" y="16764"/>
                  </a:cubicBezTo>
                  <a:cubicBezTo>
                    <a:pt x="115634" y="20098"/>
                    <a:pt x="116586" y="23146"/>
                    <a:pt x="118301" y="25813"/>
                  </a:cubicBezTo>
                  <a:lnTo>
                    <a:pt x="16764" y="127349"/>
                  </a:lnTo>
                  <a:lnTo>
                    <a:pt x="16764" y="399669"/>
                  </a:lnTo>
                  <a:cubicBezTo>
                    <a:pt x="7334" y="401384"/>
                    <a:pt x="0" y="409765"/>
                    <a:pt x="0" y="419671"/>
                  </a:cubicBezTo>
                  <a:cubicBezTo>
                    <a:pt x="0" y="430911"/>
                    <a:pt x="9144" y="440055"/>
                    <a:pt x="20288" y="440055"/>
                  </a:cubicBezTo>
                  <a:cubicBezTo>
                    <a:pt x="31528" y="440055"/>
                    <a:pt x="40672" y="430911"/>
                    <a:pt x="40672" y="419671"/>
                  </a:cubicBezTo>
                  <a:cubicBezTo>
                    <a:pt x="40672" y="409765"/>
                    <a:pt x="33433" y="401384"/>
                    <a:pt x="23908" y="399669"/>
                  </a:cubicBezTo>
                  <a:lnTo>
                    <a:pt x="23908" y="130302"/>
                  </a:lnTo>
                  <a:lnTo>
                    <a:pt x="123349" y="30861"/>
                  </a:lnTo>
                  <a:close/>
                  <a:moveTo>
                    <a:pt x="33623" y="419671"/>
                  </a:moveTo>
                  <a:cubicBezTo>
                    <a:pt x="33623" y="427006"/>
                    <a:pt x="27718" y="432911"/>
                    <a:pt x="20384" y="432911"/>
                  </a:cubicBezTo>
                  <a:cubicBezTo>
                    <a:pt x="13145" y="432911"/>
                    <a:pt x="7239" y="427006"/>
                    <a:pt x="7239" y="419671"/>
                  </a:cubicBezTo>
                  <a:cubicBezTo>
                    <a:pt x="7239" y="413671"/>
                    <a:pt x="11335" y="408527"/>
                    <a:pt x="16859" y="407098"/>
                  </a:cubicBezTo>
                  <a:cubicBezTo>
                    <a:pt x="18002" y="406717"/>
                    <a:pt x="19145" y="406527"/>
                    <a:pt x="20384" y="406527"/>
                  </a:cubicBezTo>
                  <a:cubicBezTo>
                    <a:pt x="21622" y="406527"/>
                    <a:pt x="22860" y="406717"/>
                    <a:pt x="24003" y="407098"/>
                  </a:cubicBezTo>
                  <a:cubicBezTo>
                    <a:pt x="29623" y="408622"/>
                    <a:pt x="33623" y="413671"/>
                    <a:pt x="33623" y="419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7350442" y="2713767"/>
              <a:ext cx="389000" cy="777335"/>
            </a:xfrm>
            <a:custGeom>
              <a:avLst/>
              <a:gdLst/>
              <a:ahLst/>
              <a:cxnLst/>
              <a:rect l="l" t="t" r="r" b="b"/>
              <a:pathLst>
                <a:path w="389000" h="777335" extrusionOk="0">
                  <a:moveTo>
                    <a:pt x="297466" y="400812"/>
                  </a:moveTo>
                  <a:lnTo>
                    <a:pt x="188976" y="400812"/>
                  </a:lnTo>
                  <a:lnTo>
                    <a:pt x="16669" y="573024"/>
                  </a:lnTo>
                  <a:lnTo>
                    <a:pt x="16669" y="736949"/>
                  </a:lnTo>
                  <a:cubicBezTo>
                    <a:pt x="7144" y="738664"/>
                    <a:pt x="0" y="747046"/>
                    <a:pt x="0" y="757047"/>
                  </a:cubicBezTo>
                  <a:cubicBezTo>
                    <a:pt x="0" y="768191"/>
                    <a:pt x="9049" y="777335"/>
                    <a:pt x="20288" y="777335"/>
                  </a:cubicBezTo>
                  <a:cubicBezTo>
                    <a:pt x="31432" y="777335"/>
                    <a:pt x="40576" y="768191"/>
                    <a:pt x="40576" y="757047"/>
                  </a:cubicBezTo>
                  <a:cubicBezTo>
                    <a:pt x="40576" y="747046"/>
                    <a:pt x="33242" y="738664"/>
                    <a:pt x="23813" y="736949"/>
                  </a:cubicBezTo>
                  <a:lnTo>
                    <a:pt x="23813" y="575977"/>
                  </a:lnTo>
                  <a:lnTo>
                    <a:pt x="191929" y="407956"/>
                  </a:lnTo>
                  <a:lnTo>
                    <a:pt x="300418" y="407956"/>
                  </a:lnTo>
                  <a:lnTo>
                    <a:pt x="372237" y="336042"/>
                  </a:lnTo>
                  <a:lnTo>
                    <a:pt x="372237" y="40291"/>
                  </a:lnTo>
                  <a:cubicBezTo>
                    <a:pt x="381667" y="38576"/>
                    <a:pt x="389001" y="30289"/>
                    <a:pt x="389001" y="20288"/>
                  </a:cubicBezTo>
                  <a:cubicBezTo>
                    <a:pt x="389001" y="9049"/>
                    <a:pt x="379857" y="0"/>
                    <a:pt x="368713" y="0"/>
                  </a:cubicBezTo>
                  <a:cubicBezTo>
                    <a:pt x="357473" y="0"/>
                    <a:pt x="348329" y="9049"/>
                    <a:pt x="348329" y="20288"/>
                  </a:cubicBezTo>
                  <a:cubicBezTo>
                    <a:pt x="348329" y="30289"/>
                    <a:pt x="355568" y="38576"/>
                    <a:pt x="365093" y="40291"/>
                  </a:cubicBezTo>
                  <a:lnTo>
                    <a:pt x="365093" y="333089"/>
                  </a:lnTo>
                  <a:lnTo>
                    <a:pt x="297466" y="400812"/>
                  </a:lnTo>
                  <a:close/>
                  <a:moveTo>
                    <a:pt x="33433" y="757047"/>
                  </a:moveTo>
                  <a:cubicBezTo>
                    <a:pt x="33433" y="764286"/>
                    <a:pt x="27527" y="770192"/>
                    <a:pt x="20288" y="770192"/>
                  </a:cubicBezTo>
                  <a:cubicBezTo>
                    <a:pt x="13049" y="770192"/>
                    <a:pt x="7144" y="764286"/>
                    <a:pt x="7144" y="757047"/>
                  </a:cubicBezTo>
                  <a:cubicBezTo>
                    <a:pt x="7144" y="750951"/>
                    <a:pt x="11144" y="745903"/>
                    <a:pt x="16669" y="744379"/>
                  </a:cubicBezTo>
                  <a:cubicBezTo>
                    <a:pt x="17812" y="743998"/>
                    <a:pt x="19050" y="743807"/>
                    <a:pt x="20288" y="743807"/>
                  </a:cubicBezTo>
                  <a:cubicBezTo>
                    <a:pt x="21526" y="743807"/>
                    <a:pt x="22669" y="743998"/>
                    <a:pt x="23813" y="744379"/>
                  </a:cubicBezTo>
                  <a:cubicBezTo>
                    <a:pt x="29337" y="745808"/>
                    <a:pt x="33433" y="750951"/>
                    <a:pt x="33433" y="757047"/>
                  </a:cubicBezTo>
                  <a:close/>
                  <a:moveTo>
                    <a:pt x="355473" y="20288"/>
                  </a:moveTo>
                  <a:cubicBezTo>
                    <a:pt x="355473" y="13049"/>
                    <a:pt x="361379" y="7144"/>
                    <a:pt x="368713" y="7144"/>
                  </a:cubicBezTo>
                  <a:cubicBezTo>
                    <a:pt x="375952" y="7144"/>
                    <a:pt x="381857" y="13049"/>
                    <a:pt x="381857" y="20288"/>
                  </a:cubicBezTo>
                  <a:cubicBezTo>
                    <a:pt x="381857" y="26289"/>
                    <a:pt x="377761" y="31432"/>
                    <a:pt x="372237" y="32861"/>
                  </a:cubicBezTo>
                  <a:cubicBezTo>
                    <a:pt x="371094" y="33242"/>
                    <a:pt x="369951" y="33433"/>
                    <a:pt x="368713" y="33433"/>
                  </a:cubicBezTo>
                  <a:cubicBezTo>
                    <a:pt x="367474" y="33433"/>
                    <a:pt x="366236" y="33242"/>
                    <a:pt x="365093" y="32861"/>
                  </a:cubicBezTo>
                  <a:cubicBezTo>
                    <a:pt x="359473" y="31337"/>
                    <a:pt x="355473" y="26289"/>
                    <a:pt x="355473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7860696" y="2608992"/>
              <a:ext cx="266985" cy="1341405"/>
            </a:xfrm>
            <a:custGeom>
              <a:avLst/>
              <a:gdLst/>
              <a:ahLst/>
              <a:cxnLst/>
              <a:rect l="l" t="t" r="r" b="b"/>
              <a:pathLst>
                <a:path w="266985" h="1341405" extrusionOk="0">
                  <a:moveTo>
                    <a:pt x="266986" y="744569"/>
                  </a:moveTo>
                  <a:lnTo>
                    <a:pt x="266986" y="0"/>
                  </a:lnTo>
                  <a:lnTo>
                    <a:pt x="259842" y="0"/>
                  </a:lnTo>
                  <a:lnTo>
                    <a:pt x="259842" y="741617"/>
                  </a:lnTo>
                  <a:lnTo>
                    <a:pt x="13145" y="988314"/>
                  </a:lnTo>
                  <a:lnTo>
                    <a:pt x="13145" y="1308259"/>
                  </a:lnTo>
                  <a:cubicBezTo>
                    <a:pt x="5620" y="1309878"/>
                    <a:pt x="0" y="1316546"/>
                    <a:pt x="0" y="1324642"/>
                  </a:cubicBezTo>
                  <a:cubicBezTo>
                    <a:pt x="0" y="1333881"/>
                    <a:pt x="7525" y="1341406"/>
                    <a:pt x="16764" y="1341406"/>
                  </a:cubicBezTo>
                  <a:cubicBezTo>
                    <a:pt x="26003" y="1341406"/>
                    <a:pt x="33528" y="1333881"/>
                    <a:pt x="33528" y="1324642"/>
                  </a:cubicBezTo>
                  <a:cubicBezTo>
                    <a:pt x="33528" y="1316641"/>
                    <a:pt x="27908" y="1309973"/>
                    <a:pt x="20384" y="1308259"/>
                  </a:cubicBezTo>
                  <a:lnTo>
                    <a:pt x="20384" y="991267"/>
                  </a:lnTo>
                  <a:lnTo>
                    <a:pt x="266986" y="7445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7616094" y="2608992"/>
              <a:ext cx="370998" cy="1562195"/>
            </a:xfrm>
            <a:custGeom>
              <a:avLst/>
              <a:gdLst/>
              <a:ahLst/>
              <a:cxnLst/>
              <a:rect l="l" t="t" r="r" b="b"/>
              <a:pathLst>
                <a:path w="370998" h="1562195" extrusionOk="0">
                  <a:moveTo>
                    <a:pt x="158496" y="1521905"/>
                  </a:moveTo>
                  <a:lnTo>
                    <a:pt x="158496" y="1225868"/>
                  </a:lnTo>
                  <a:lnTo>
                    <a:pt x="95155" y="1162431"/>
                  </a:lnTo>
                  <a:lnTo>
                    <a:pt x="95155" y="939070"/>
                  </a:lnTo>
                  <a:lnTo>
                    <a:pt x="156210" y="878014"/>
                  </a:lnTo>
                  <a:lnTo>
                    <a:pt x="156210" y="839534"/>
                  </a:lnTo>
                  <a:lnTo>
                    <a:pt x="317659" y="678085"/>
                  </a:lnTo>
                  <a:cubicBezTo>
                    <a:pt x="320897" y="680466"/>
                    <a:pt x="324898" y="681800"/>
                    <a:pt x="329184" y="681800"/>
                  </a:cubicBezTo>
                  <a:cubicBezTo>
                    <a:pt x="340423" y="681800"/>
                    <a:pt x="349568" y="672655"/>
                    <a:pt x="349568" y="661511"/>
                  </a:cubicBezTo>
                  <a:cubicBezTo>
                    <a:pt x="349568" y="650272"/>
                    <a:pt x="340423" y="641128"/>
                    <a:pt x="329184" y="641128"/>
                  </a:cubicBezTo>
                  <a:cubicBezTo>
                    <a:pt x="318040" y="641128"/>
                    <a:pt x="308896" y="650272"/>
                    <a:pt x="308896" y="661511"/>
                  </a:cubicBezTo>
                  <a:cubicBezTo>
                    <a:pt x="308896" y="665797"/>
                    <a:pt x="310229" y="669798"/>
                    <a:pt x="312611" y="673037"/>
                  </a:cubicBezTo>
                  <a:lnTo>
                    <a:pt x="267843" y="717804"/>
                  </a:lnTo>
                  <a:lnTo>
                    <a:pt x="267843" y="635413"/>
                  </a:lnTo>
                  <a:lnTo>
                    <a:pt x="370999" y="532257"/>
                  </a:lnTo>
                  <a:lnTo>
                    <a:pt x="370999" y="273844"/>
                  </a:lnTo>
                  <a:lnTo>
                    <a:pt x="319183" y="222028"/>
                  </a:lnTo>
                  <a:lnTo>
                    <a:pt x="319183" y="0"/>
                  </a:lnTo>
                  <a:lnTo>
                    <a:pt x="312039" y="0"/>
                  </a:lnTo>
                  <a:lnTo>
                    <a:pt x="312039" y="503777"/>
                  </a:lnTo>
                  <a:lnTo>
                    <a:pt x="16669" y="799147"/>
                  </a:lnTo>
                  <a:lnTo>
                    <a:pt x="16669" y="1479995"/>
                  </a:lnTo>
                  <a:cubicBezTo>
                    <a:pt x="7144" y="1481709"/>
                    <a:pt x="0" y="1490091"/>
                    <a:pt x="0" y="1500092"/>
                  </a:cubicBezTo>
                  <a:cubicBezTo>
                    <a:pt x="0" y="1511237"/>
                    <a:pt x="9049" y="1520381"/>
                    <a:pt x="20288" y="1520381"/>
                  </a:cubicBezTo>
                  <a:cubicBezTo>
                    <a:pt x="31528" y="1520381"/>
                    <a:pt x="40577" y="1511237"/>
                    <a:pt x="40577" y="1500092"/>
                  </a:cubicBezTo>
                  <a:cubicBezTo>
                    <a:pt x="40577" y="1490091"/>
                    <a:pt x="33338" y="1481709"/>
                    <a:pt x="23813" y="1479995"/>
                  </a:cubicBezTo>
                  <a:lnTo>
                    <a:pt x="23813" y="802100"/>
                  </a:lnTo>
                  <a:lnTo>
                    <a:pt x="319183" y="506730"/>
                  </a:lnTo>
                  <a:lnTo>
                    <a:pt x="319183" y="232124"/>
                  </a:lnTo>
                  <a:lnTo>
                    <a:pt x="363855" y="276796"/>
                  </a:lnTo>
                  <a:lnTo>
                    <a:pt x="363855" y="529304"/>
                  </a:lnTo>
                  <a:lnTo>
                    <a:pt x="260699" y="632460"/>
                  </a:lnTo>
                  <a:lnTo>
                    <a:pt x="260699" y="724948"/>
                  </a:lnTo>
                  <a:lnTo>
                    <a:pt x="260699" y="724948"/>
                  </a:lnTo>
                  <a:lnTo>
                    <a:pt x="149066" y="836485"/>
                  </a:lnTo>
                  <a:lnTo>
                    <a:pt x="149066" y="874967"/>
                  </a:lnTo>
                  <a:lnTo>
                    <a:pt x="95155" y="928973"/>
                  </a:lnTo>
                  <a:lnTo>
                    <a:pt x="95155" y="821341"/>
                  </a:lnTo>
                  <a:lnTo>
                    <a:pt x="178498" y="738092"/>
                  </a:lnTo>
                  <a:cubicBezTo>
                    <a:pt x="181737" y="740473"/>
                    <a:pt x="185738" y="741807"/>
                    <a:pt x="190024" y="741807"/>
                  </a:cubicBezTo>
                  <a:cubicBezTo>
                    <a:pt x="201263" y="741807"/>
                    <a:pt x="210312" y="732663"/>
                    <a:pt x="210312" y="721423"/>
                  </a:cubicBezTo>
                  <a:cubicBezTo>
                    <a:pt x="210312" y="710279"/>
                    <a:pt x="201263" y="701135"/>
                    <a:pt x="190024" y="701135"/>
                  </a:cubicBezTo>
                  <a:cubicBezTo>
                    <a:pt x="178784" y="701135"/>
                    <a:pt x="169736" y="710279"/>
                    <a:pt x="169736" y="721423"/>
                  </a:cubicBezTo>
                  <a:cubicBezTo>
                    <a:pt x="169736" y="725805"/>
                    <a:pt x="171069" y="729805"/>
                    <a:pt x="173355" y="733044"/>
                  </a:cubicBezTo>
                  <a:lnTo>
                    <a:pt x="88011" y="818388"/>
                  </a:lnTo>
                  <a:lnTo>
                    <a:pt x="88011" y="1165384"/>
                  </a:lnTo>
                  <a:lnTo>
                    <a:pt x="151352" y="1228820"/>
                  </a:lnTo>
                  <a:lnTo>
                    <a:pt x="151352" y="1521905"/>
                  </a:lnTo>
                  <a:cubicBezTo>
                    <a:pt x="141732" y="1523524"/>
                    <a:pt x="134493" y="1531906"/>
                    <a:pt x="134493" y="1541907"/>
                  </a:cubicBezTo>
                  <a:cubicBezTo>
                    <a:pt x="134493" y="1553147"/>
                    <a:pt x="143542" y="1562195"/>
                    <a:pt x="154781" y="1562195"/>
                  </a:cubicBezTo>
                  <a:cubicBezTo>
                    <a:pt x="166021" y="1562195"/>
                    <a:pt x="175070" y="1553147"/>
                    <a:pt x="175070" y="1541907"/>
                  </a:cubicBezTo>
                  <a:cubicBezTo>
                    <a:pt x="175070" y="1532001"/>
                    <a:pt x="167926" y="1523714"/>
                    <a:pt x="158496" y="1521905"/>
                  </a:cubicBezTo>
                  <a:close/>
                  <a:moveTo>
                    <a:pt x="316039" y="661511"/>
                  </a:moveTo>
                  <a:cubicBezTo>
                    <a:pt x="316039" y="654177"/>
                    <a:pt x="321945" y="648272"/>
                    <a:pt x="329184" y="648272"/>
                  </a:cubicBezTo>
                  <a:cubicBezTo>
                    <a:pt x="336518" y="648272"/>
                    <a:pt x="342424" y="654177"/>
                    <a:pt x="342424" y="661511"/>
                  </a:cubicBezTo>
                  <a:cubicBezTo>
                    <a:pt x="342424" y="668750"/>
                    <a:pt x="336518" y="674656"/>
                    <a:pt x="329184" y="674656"/>
                  </a:cubicBezTo>
                  <a:cubicBezTo>
                    <a:pt x="326898" y="674656"/>
                    <a:pt x="324707" y="674084"/>
                    <a:pt x="322802" y="672941"/>
                  </a:cubicBezTo>
                  <a:cubicBezTo>
                    <a:pt x="320707" y="671798"/>
                    <a:pt x="318897" y="669988"/>
                    <a:pt x="317754" y="667893"/>
                  </a:cubicBezTo>
                  <a:cubicBezTo>
                    <a:pt x="316611" y="665988"/>
                    <a:pt x="316039" y="663797"/>
                    <a:pt x="316039" y="661511"/>
                  </a:cubicBezTo>
                  <a:close/>
                  <a:moveTo>
                    <a:pt x="33433" y="1500092"/>
                  </a:moveTo>
                  <a:cubicBezTo>
                    <a:pt x="33433" y="1507331"/>
                    <a:pt x="27527" y="1513237"/>
                    <a:pt x="20288" y="1513237"/>
                  </a:cubicBezTo>
                  <a:cubicBezTo>
                    <a:pt x="13049" y="1513237"/>
                    <a:pt x="7144" y="1507331"/>
                    <a:pt x="7144" y="1500092"/>
                  </a:cubicBezTo>
                  <a:cubicBezTo>
                    <a:pt x="7144" y="1493996"/>
                    <a:pt x="11144" y="1488948"/>
                    <a:pt x="16669" y="1487424"/>
                  </a:cubicBezTo>
                  <a:cubicBezTo>
                    <a:pt x="17812" y="1487043"/>
                    <a:pt x="19050" y="1486853"/>
                    <a:pt x="20288" y="1486853"/>
                  </a:cubicBezTo>
                  <a:cubicBezTo>
                    <a:pt x="21527" y="1486853"/>
                    <a:pt x="22670" y="1487043"/>
                    <a:pt x="23813" y="1487424"/>
                  </a:cubicBezTo>
                  <a:cubicBezTo>
                    <a:pt x="29337" y="1488853"/>
                    <a:pt x="33433" y="1493996"/>
                    <a:pt x="33433" y="1500092"/>
                  </a:cubicBezTo>
                  <a:close/>
                  <a:moveTo>
                    <a:pt x="176879" y="721423"/>
                  </a:moveTo>
                  <a:cubicBezTo>
                    <a:pt x="176879" y="714184"/>
                    <a:pt x="182785" y="708279"/>
                    <a:pt x="190024" y="708279"/>
                  </a:cubicBezTo>
                  <a:cubicBezTo>
                    <a:pt x="197263" y="708279"/>
                    <a:pt x="203168" y="714184"/>
                    <a:pt x="203168" y="721423"/>
                  </a:cubicBezTo>
                  <a:cubicBezTo>
                    <a:pt x="203168" y="728758"/>
                    <a:pt x="197263" y="734663"/>
                    <a:pt x="190024" y="734663"/>
                  </a:cubicBezTo>
                  <a:cubicBezTo>
                    <a:pt x="187738" y="734663"/>
                    <a:pt x="185547" y="734092"/>
                    <a:pt x="183642" y="732949"/>
                  </a:cubicBezTo>
                  <a:cubicBezTo>
                    <a:pt x="181546" y="731806"/>
                    <a:pt x="179737" y="730091"/>
                    <a:pt x="178594" y="727901"/>
                  </a:cubicBezTo>
                  <a:cubicBezTo>
                    <a:pt x="177451" y="725996"/>
                    <a:pt x="176879" y="723805"/>
                    <a:pt x="176879" y="721423"/>
                  </a:cubicBezTo>
                  <a:close/>
                  <a:moveTo>
                    <a:pt x="154781" y="1555052"/>
                  </a:moveTo>
                  <a:cubicBezTo>
                    <a:pt x="147542" y="1555052"/>
                    <a:pt x="141637" y="1549146"/>
                    <a:pt x="141637" y="1541907"/>
                  </a:cubicBezTo>
                  <a:cubicBezTo>
                    <a:pt x="141637" y="1535811"/>
                    <a:pt x="145733" y="1530763"/>
                    <a:pt x="151352" y="1529239"/>
                  </a:cubicBezTo>
                  <a:cubicBezTo>
                    <a:pt x="152495" y="1528953"/>
                    <a:pt x="153638" y="1528763"/>
                    <a:pt x="154781" y="1528763"/>
                  </a:cubicBezTo>
                  <a:cubicBezTo>
                    <a:pt x="156115" y="1528763"/>
                    <a:pt x="157353" y="1528953"/>
                    <a:pt x="158496" y="1529334"/>
                  </a:cubicBezTo>
                  <a:cubicBezTo>
                    <a:pt x="163925" y="1530953"/>
                    <a:pt x="167926" y="1536002"/>
                    <a:pt x="167926" y="1541907"/>
                  </a:cubicBezTo>
                  <a:cubicBezTo>
                    <a:pt x="167926" y="1549146"/>
                    <a:pt x="162020" y="1555052"/>
                    <a:pt x="154781" y="1555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7666005" y="3837621"/>
              <a:ext cx="75628" cy="444531"/>
            </a:xfrm>
            <a:custGeom>
              <a:avLst/>
              <a:gdLst/>
              <a:ahLst/>
              <a:cxnLst/>
              <a:rect l="l" t="t" r="r" b="b"/>
              <a:pathLst>
                <a:path w="75628" h="444531" extrusionOk="0">
                  <a:moveTo>
                    <a:pt x="58865" y="404146"/>
                  </a:moveTo>
                  <a:lnTo>
                    <a:pt x="58865" y="53816"/>
                  </a:lnTo>
                  <a:lnTo>
                    <a:pt x="30861" y="25813"/>
                  </a:lnTo>
                  <a:cubicBezTo>
                    <a:pt x="32576" y="23241"/>
                    <a:pt x="33528" y="20098"/>
                    <a:pt x="33528" y="16764"/>
                  </a:cubicBezTo>
                  <a:cubicBezTo>
                    <a:pt x="33528" y="7525"/>
                    <a:pt x="26003" y="0"/>
                    <a:pt x="16764" y="0"/>
                  </a:cubicBezTo>
                  <a:cubicBezTo>
                    <a:pt x="7525" y="0"/>
                    <a:pt x="0" y="7525"/>
                    <a:pt x="0" y="16764"/>
                  </a:cubicBezTo>
                  <a:cubicBezTo>
                    <a:pt x="0" y="26003"/>
                    <a:pt x="7525" y="33528"/>
                    <a:pt x="16764" y="33528"/>
                  </a:cubicBezTo>
                  <a:cubicBezTo>
                    <a:pt x="20098" y="33528"/>
                    <a:pt x="23146" y="32480"/>
                    <a:pt x="25813" y="30861"/>
                  </a:cubicBezTo>
                  <a:lnTo>
                    <a:pt x="25813" y="30861"/>
                  </a:lnTo>
                  <a:lnTo>
                    <a:pt x="51721" y="56769"/>
                  </a:lnTo>
                  <a:lnTo>
                    <a:pt x="51721" y="404146"/>
                  </a:lnTo>
                  <a:cubicBezTo>
                    <a:pt x="42196" y="405860"/>
                    <a:pt x="34957" y="414242"/>
                    <a:pt x="34957" y="424148"/>
                  </a:cubicBezTo>
                  <a:cubicBezTo>
                    <a:pt x="34957" y="435388"/>
                    <a:pt x="44101" y="444532"/>
                    <a:pt x="55341" y="444532"/>
                  </a:cubicBezTo>
                  <a:cubicBezTo>
                    <a:pt x="66485" y="444532"/>
                    <a:pt x="75629" y="435388"/>
                    <a:pt x="75629" y="424148"/>
                  </a:cubicBezTo>
                  <a:cubicBezTo>
                    <a:pt x="75629" y="414242"/>
                    <a:pt x="68294" y="405860"/>
                    <a:pt x="58865" y="404146"/>
                  </a:cubicBezTo>
                  <a:close/>
                  <a:moveTo>
                    <a:pt x="55341" y="437388"/>
                  </a:moveTo>
                  <a:cubicBezTo>
                    <a:pt x="48006" y="437388"/>
                    <a:pt x="42101" y="431483"/>
                    <a:pt x="42101" y="424148"/>
                  </a:cubicBezTo>
                  <a:cubicBezTo>
                    <a:pt x="42101" y="418147"/>
                    <a:pt x="46101" y="413099"/>
                    <a:pt x="51721" y="411575"/>
                  </a:cubicBezTo>
                  <a:cubicBezTo>
                    <a:pt x="52864" y="411194"/>
                    <a:pt x="54102" y="411004"/>
                    <a:pt x="55341" y="411004"/>
                  </a:cubicBezTo>
                  <a:cubicBezTo>
                    <a:pt x="56579" y="411004"/>
                    <a:pt x="57722" y="411194"/>
                    <a:pt x="58865" y="411575"/>
                  </a:cubicBezTo>
                  <a:cubicBezTo>
                    <a:pt x="64389" y="413004"/>
                    <a:pt x="68485" y="418147"/>
                    <a:pt x="68485" y="424148"/>
                  </a:cubicBezTo>
                  <a:cubicBezTo>
                    <a:pt x="68485" y="431483"/>
                    <a:pt x="62579" y="437388"/>
                    <a:pt x="55341" y="4373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7350442" y="3539870"/>
              <a:ext cx="240982" cy="701039"/>
            </a:xfrm>
            <a:custGeom>
              <a:avLst/>
              <a:gdLst/>
              <a:ahLst/>
              <a:cxnLst/>
              <a:rect l="l" t="t" r="r" b="b"/>
              <a:pathLst>
                <a:path w="240982" h="701039" extrusionOk="0">
                  <a:moveTo>
                    <a:pt x="227838" y="667893"/>
                  </a:moveTo>
                  <a:lnTo>
                    <a:pt x="227838" y="410146"/>
                  </a:lnTo>
                  <a:lnTo>
                    <a:pt x="160210" y="342519"/>
                  </a:lnTo>
                  <a:lnTo>
                    <a:pt x="160210" y="214503"/>
                  </a:lnTo>
                  <a:cubicBezTo>
                    <a:pt x="169545" y="212693"/>
                    <a:pt x="176689" y="204407"/>
                    <a:pt x="176689" y="194596"/>
                  </a:cubicBezTo>
                  <a:cubicBezTo>
                    <a:pt x="176689" y="183356"/>
                    <a:pt x="167545" y="174308"/>
                    <a:pt x="156400" y="174308"/>
                  </a:cubicBezTo>
                  <a:cubicBezTo>
                    <a:pt x="145161" y="174308"/>
                    <a:pt x="136017" y="183356"/>
                    <a:pt x="136017" y="194596"/>
                  </a:cubicBezTo>
                  <a:cubicBezTo>
                    <a:pt x="136017" y="204597"/>
                    <a:pt x="143446" y="212979"/>
                    <a:pt x="153067" y="214598"/>
                  </a:cubicBezTo>
                  <a:lnTo>
                    <a:pt x="153067" y="345472"/>
                  </a:lnTo>
                  <a:lnTo>
                    <a:pt x="220694" y="413099"/>
                  </a:lnTo>
                  <a:lnTo>
                    <a:pt x="220694" y="493681"/>
                  </a:lnTo>
                  <a:lnTo>
                    <a:pt x="103441" y="376428"/>
                  </a:lnTo>
                  <a:lnTo>
                    <a:pt x="103441" y="216122"/>
                  </a:lnTo>
                  <a:lnTo>
                    <a:pt x="23813" y="136493"/>
                  </a:lnTo>
                  <a:lnTo>
                    <a:pt x="23813" y="40291"/>
                  </a:lnTo>
                  <a:cubicBezTo>
                    <a:pt x="33242" y="38576"/>
                    <a:pt x="40576" y="30290"/>
                    <a:pt x="40576" y="20288"/>
                  </a:cubicBezTo>
                  <a:cubicBezTo>
                    <a:pt x="40576" y="9144"/>
                    <a:pt x="31432" y="0"/>
                    <a:pt x="20288" y="0"/>
                  </a:cubicBezTo>
                  <a:cubicBezTo>
                    <a:pt x="9049" y="0"/>
                    <a:pt x="0" y="9144"/>
                    <a:pt x="0" y="20288"/>
                  </a:cubicBezTo>
                  <a:cubicBezTo>
                    <a:pt x="0" y="30290"/>
                    <a:pt x="7144" y="38576"/>
                    <a:pt x="16669" y="40291"/>
                  </a:cubicBezTo>
                  <a:lnTo>
                    <a:pt x="16669" y="139446"/>
                  </a:lnTo>
                  <a:lnTo>
                    <a:pt x="96298" y="219075"/>
                  </a:lnTo>
                  <a:lnTo>
                    <a:pt x="96298" y="379381"/>
                  </a:lnTo>
                  <a:lnTo>
                    <a:pt x="220694" y="503777"/>
                  </a:lnTo>
                  <a:lnTo>
                    <a:pt x="220694" y="667893"/>
                  </a:lnTo>
                  <a:cubicBezTo>
                    <a:pt x="213169" y="669512"/>
                    <a:pt x="207454" y="676180"/>
                    <a:pt x="207454" y="684276"/>
                  </a:cubicBezTo>
                  <a:cubicBezTo>
                    <a:pt x="207454" y="693515"/>
                    <a:pt x="214979" y="701040"/>
                    <a:pt x="224218" y="701040"/>
                  </a:cubicBezTo>
                  <a:cubicBezTo>
                    <a:pt x="233458" y="701040"/>
                    <a:pt x="240982" y="693515"/>
                    <a:pt x="240982" y="684276"/>
                  </a:cubicBezTo>
                  <a:cubicBezTo>
                    <a:pt x="240887" y="676275"/>
                    <a:pt x="235267" y="669608"/>
                    <a:pt x="227838" y="667893"/>
                  </a:cubicBezTo>
                  <a:close/>
                  <a:moveTo>
                    <a:pt x="143161" y="194596"/>
                  </a:moveTo>
                  <a:cubicBezTo>
                    <a:pt x="143161" y="187357"/>
                    <a:pt x="149066" y="181451"/>
                    <a:pt x="156400" y="181451"/>
                  </a:cubicBezTo>
                  <a:cubicBezTo>
                    <a:pt x="163639" y="181451"/>
                    <a:pt x="169545" y="187357"/>
                    <a:pt x="169545" y="194596"/>
                  </a:cubicBezTo>
                  <a:cubicBezTo>
                    <a:pt x="169545" y="200501"/>
                    <a:pt x="165640" y="205550"/>
                    <a:pt x="160210" y="207074"/>
                  </a:cubicBezTo>
                  <a:cubicBezTo>
                    <a:pt x="158972" y="207550"/>
                    <a:pt x="157734" y="207740"/>
                    <a:pt x="156400" y="207740"/>
                  </a:cubicBezTo>
                  <a:cubicBezTo>
                    <a:pt x="155257" y="207740"/>
                    <a:pt x="154114" y="207550"/>
                    <a:pt x="153067" y="207264"/>
                  </a:cubicBezTo>
                  <a:cubicBezTo>
                    <a:pt x="147352" y="205835"/>
                    <a:pt x="143161" y="200692"/>
                    <a:pt x="143161" y="194596"/>
                  </a:cubicBezTo>
                  <a:close/>
                  <a:moveTo>
                    <a:pt x="7144" y="20288"/>
                  </a:moveTo>
                  <a:cubicBezTo>
                    <a:pt x="7144" y="13049"/>
                    <a:pt x="13049" y="7144"/>
                    <a:pt x="20288" y="7144"/>
                  </a:cubicBezTo>
                  <a:cubicBezTo>
                    <a:pt x="27527" y="7144"/>
                    <a:pt x="33433" y="13049"/>
                    <a:pt x="33433" y="20288"/>
                  </a:cubicBezTo>
                  <a:cubicBezTo>
                    <a:pt x="33433" y="26289"/>
                    <a:pt x="29337" y="31433"/>
                    <a:pt x="23813" y="32861"/>
                  </a:cubicBezTo>
                  <a:cubicBezTo>
                    <a:pt x="22669" y="33242"/>
                    <a:pt x="21526" y="33433"/>
                    <a:pt x="20288" y="33433"/>
                  </a:cubicBezTo>
                  <a:cubicBezTo>
                    <a:pt x="19050" y="33433"/>
                    <a:pt x="17812" y="33242"/>
                    <a:pt x="16669" y="32861"/>
                  </a:cubicBezTo>
                  <a:cubicBezTo>
                    <a:pt x="11144" y="31337"/>
                    <a:pt x="7144" y="26289"/>
                    <a:pt x="7144" y="2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7557897" y="2823590"/>
              <a:ext cx="322706" cy="857440"/>
            </a:xfrm>
            <a:custGeom>
              <a:avLst/>
              <a:gdLst/>
              <a:ahLst/>
              <a:cxnLst/>
              <a:rect l="l" t="t" r="r" b="b"/>
              <a:pathLst>
                <a:path w="322706" h="857440" extrusionOk="0">
                  <a:moveTo>
                    <a:pt x="20098" y="824293"/>
                  </a:moveTo>
                  <a:lnTo>
                    <a:pt x="20098" y="561213"/>
                  </a:lnTo>
                  <a:lnTo>
                    <a:pt x="309563" y="271748"/>
                  </a:lnTo>
                  <a:lnTo>
                    <a:pt x="309563" y="33147"/>
                  </a:lnTo>
                  <a:cubicBezTo>
                    <a:pt x="317087" y="31528"/>
                    <a:pt x="322707" y="24860"/>
                    <a:pt x="322707" y="16764"/>
                  </a:cubicBezTo>
                  <a:cubicBezTo>
                    <a:pt x="322707" y="7525"/>
                    <a:pt x="315182" y="0"/>
                    <a:pt x="305943" y="0"/>
                  </a:cubicBezTo>
                  <a:cubicBezTo>
                    <a:pt x="296704" y="0"/>
                    <a:pt x="289179" y="7525"/>
                    <a:pt x="289179" y="16764"/>
                  </a:cubicBezTo>
                  <a:cubicBezTo>
                    <a:pt x="289179" y="24765"/>
                    <a:pt x="294799" y="31432"/>
                    <a:pt x="302323" y="33147"/>
                  </a:cubicBezTo>
                  <a:lnTo>
                    <a:pt x="302323" y="268796"/>
                  </a:lnTo>
                  <a:lnTo>
                    <a:pt x="12859" y="558260"/>
                  </a:lnTo>
                  <a:lnTo>
                    <a:pt x="12859" y="824389"/>
                  </a:lnTo>
                  <a:cubicBezTo>
                    <a:pt x="5524" y="826103"/>
                    <a:pt x="0" y="832771"/>
                    <a:pt x="0" y="840676"/>
                  </a:cubicBezTo>
                  <a:cubicBezTo>
                    <a:pt x="0" y="849916"/>
                    <a:pt x="7525" y="857441"/>
                    <a:pt x="16764" y="857441"/>
                  </a:cubicBezTo>
                  <a:cubicBezTo>
                    <a:pt x="26003" y="857441"/>
                    <a:pt x="33528" y="849916"/>
                    <a:pt x="33528" y="840676"/>
                  </a:cubicBezTo>
                  <a:cubicBezTo>
                    <a:pt x="33528" y="832580"/>
                    <a:pt x="27718" y="825818"/>
                    <a:pt x="20098" y="824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200025" dist="19050" dir="5400000" algn="bl" rotWithShape="0">
                <a:schemeClr val="accent1">
                  <a:alpha val="67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6" name="Google Shape;326;p33"/>
          <p:cNvSpPr txBox="1">
            <a:spLocks noGrp="1"/>
          </p:cNvSpPr>
          <p:nvPr>
            <p:ph type="title"/>
          </p:nvPr>
        </p:nvSpPr>
        <p:spPr>
          <a:xfrm>
            <a:off x="2638800" y="259075"/>
            <a:ext cx="38664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1C2AD25-D113-E103-4660-0ED3C2330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01943"/>
            <a:ext cx="9144000" cy="353961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chnology Project Proposal Minitheme by Slidesgo">
  <a:themeElements>
    <a:clrScheme name="Simple Light">
      <a:dk1>
        <a:srgbClr val="FFFFFF"/>
      </a:dk1>
      <a:lt1>
        <a:srgbClr val="E0E0E0"/>
      </a:lt1>
      <a:dk2>
        <a:srgbClr val="666666"/>
      </a:dk2>
      <a:lt2>
        <a:srgbClr val="000000"/>
      </a:lt2>
      <a:accent1>
        <a:srgbClr val="96FFF3"/>
      </a:accent1>
      <a:accent2>
        <a:srgbClr val="8F1EA0"/>
      </a:accent2>
      <a:accent3>
        <a:srgbClr val="3DC6FF"/>
      </a:accent3>
      <a:accent4>
        <a:srgbClr val="2619AA"/>
      </a:accent4>
      <a:accent5>
        <a:srgbClr val="190057"/>
      </a:accent5>
      <a:accent6>
        <a:srgbClr val="F139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</Words>
  <Application>Microsoft Office PowerPoint</Application>
  <PresentationFormat>Presentación en pantalla (16:9)</PresentationFormat>
  <Paragraphs>28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5" baseType="lpstr">
      <vt:lpstr>Oswald ExtraLight</vt:lpstr>
      <vt:lpstr>Calibri</vt:lpstr>
      <vt:lpstr>Arial</vt:lpstr>
      <vt:lpstr>Roboto Condensed Light</vt:lpstr>
      <vt:lpstr>DM Sans</vt:lpstr>
      <vt:lpstr>Oswald</vt:lpstr>
      <vt:lpstr>Bebas Neue</vt:lpstr>
      <vt:lpstr>Technology Project Proposal Minitheme by Slidesgo</vt:lpstr>
      <vt:lpstr>MoneyWise Máquina de Turing para las finanzas personales</vt:lpstr>
      <vt:lpstr>Resumen</vt:lpstr>
      <vt:lpstr>Introduccion</vt:lpstr>
      <vt:lpstr>Estado del arte </vt:lpstr>
      <vt:lpstr>Proceso</vt:lpstr>
      <vt:lpstr>Presentación de PowerPoint</vt:lpstr>
      <vt:lpstr>Resultado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MoneyWise Máquina de Turing para las finanzas personales</dc:title>
  <dc:creator>isidro herrera rincon</dc:creator>
  <cp:lastModifiedBy>ISIDRO HERRERA</cp:lastModifiedBy>
  <cp:revision>1</cp:revision>
  <dcterms:modified xsi:type="dcterms:W3CDTF">2023-02-15T19:58:59Z</dcterms:modified>
</cp:coreProperties>
</file>